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ACORDAI, Ó MOCIDADE!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ACORDAI, Ó MOCIDADE!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Acordai, ó mocidade, </a:t>
            </a:r>
          </a:p>
          <a:p>
            <a:r>
              <a:rPr lang="pt-BR" dirty="0"/>
              <a:t>Cooperai com o Senhor. </a:t>
            </a:r>
          </a:p>
          <a:p>
            <a:r>
              <a:rPr lang="pt-BR" dirty="0"/>
              <a:t>Propaguemos Sua mensagem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ACORDAI, Ó MOCIDADE!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afeto e com amor, </a:t>
            </a:r>
          </a:p>
          <a:p>
            <a:r>
              <a:rPr lang="pt-BR" dirty="0"/>
              <a:t>Para que outros, pelo exemplo, </a:t>
            </a:r>
          </a:p>
          <a:p>
            <a:r>
              <a:rPr lang="pt-BR" dirty="0"/>
              <a:t>Sigam hoje ao Salvador.</a:t>
            </a:r>
          </a:p>
        </p:txBody>
      </p:sp>
    </p:spTree>
    <p:extLst>
      <p:ext uri="{BB962C8B-B14F-4D97-AF65-F5344CB8AC3E}">
        <p14:creationId xmlns:p14="http://schemas.microsoft.com/office/powerpoint/2010/main" val="3759862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ACORDAI, Ó MOCIDADE!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Convidai os outros jovens </a:t>
            </a:r>
          </a:p>
          <a:p>
            <a:r>
              <a:rPr lang="pt-BR" dirty="0"/>
              <a:t>A aceitar o Salvador, </a:t>
            </a:r>
          </a:p>
          <a:p>
            <a:r>
              <a:rPr lang="pt-BR" dirty="0"/>
              <a:t>Que está pronto a recebê-los </a:t>
            </a:r>
          </a:p>
        </p:txBody>
      </p:sp>
    </p:spTree>
    <p:extLst>
      <p:ext uri="{BB962C8B-B14F-4D97-AF65-F5344CB8AC3E}">
        <p14:creationId xmlns:p14="http://schemas.microsoft.com/office/powerpoint/2010/main" val="1283989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ACORDAI, Ó MOCIDADE!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sincero e puro amor. </a:t>
            </a:r>
          </a:p>
          <a:p>
            <a:r>
              <a:rPr lang="pt-BR" dirty="0"/>
              <a:t>Renunciai a este mundo </a:t>
            </a:r>
          </a:p>
          <a:p>
            <a:r>
              <a:rPr lang="pt-BR" dirty="0"/>
              <a:t>Por amor do bom Pastor. </a:t>
            </a:r>
          </a:p>
        </p:txBody>
      </p:sp>
    </p:spTree>
    <p:extLst>
      <p:ext uri="{BB962C8B-B14F-4D97-AF65-F5344CB8AC3E}">
        <p14:creationId xmlns:p14="http://schemas.microsoft.com/office/powerpoint/2010/main" val="727572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ACORDAI, Ó MOCIDADE!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Vinde, ó jovens fervorosos, </a:t>
            </a:r>
          </a:p>
          <a:p>
            <a:r>
              <a:rPr lang="pt-BR" dirty="0"/>
              <a:t>Ao encontro de Jesus! </a:t>
            </a:r>
          </a:p>
          <a:p>
            <a:r>
              <a:rPr lang="pt-BR" dirty="0"/>
              <a:t>Entregai a vossa vida </a:t>
            </a:r>
          </a:p>
        </p:txBody>
      </p:sp>
    </p:spTree>
    <p:extLst>
      <p:ext uri="{BB962C8B-B14F-4D97-AF65-F5344CB8AC3E}">
        <p14:creationId xmlns:p14="http://schemas.microsoft.com/office/powerpoint/2010/main" val="4289984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ACORDAI, Ó MOCIDADE!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que Se entregou à cruz, </a:t>
            </a:r>
          </a:p>
          <a:p>
            <a:r>
              <a:rPr lang="pt-BR" dirty="0"/>
              <a:t>Que está pronto a receber-vos </a:t>
            </a:r>
          </a:p>
          <a:p>
            <a:r>
              <a:rPr lang="pt-BR" dirty="0"/>
              <a:t>No esplendor de Sua luz. </a:t>
            </a:r>
          </a:p>
        </p:txBody>
      </p:sp>
    </p:spTree>
    <p:extLst>
      <p:ext uri="{BB962C8B-B14F-4D97-AF65-F5344CB8AC3E}">
        <p14:creationId xmlns:p14="http://schemas.microsoft.com/office/powerpoint/2010/main" val="2716912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136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ACORDAI, Ó MOCIDADE!</vt:lpstr>
      <vt:lpstr>ACORDAI, Ó MOCIDADE!</vt:lpstr>
      <vt:lpstr>ACORDAI, Ó MOCIDADE!</vt:lpstr>
      <vt:lpstr>ACORDAI, Ó MOCIDADE!</vt:lpstr>
      <vt:lpstr>ACORDAI, Ó MOCIDADE!</vt:lpstr>
      <vt:lpstr>ACORDAI, Ó MOCIDADE!</vt:lpstr>
      <vt:lpstr>ACORDAI, Ó MOCIDADE!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2019-06-12T23:18:46Z</dcterms:modified>
</cp:coreProperties>
</file>

<file path=docProps/thumbnail.jpeg>
</file>